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EDCD6-9E48-4910-A225-B39025226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74E57-B46E-482C-BD1D-14D955A19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752A1-AF24-422C-BC12-0C6FE9A6E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885-6979-4B98-9860-4E8CDB32C587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896EC-FB7F-4B63-A1CC-094CE735C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53D48-2656-4FCC-B7DA-AEDDF05A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B4DC-3BDA-44F7-8996-4ED4933ED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3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9BD6-E018-4801-9D02-2CFDDFBD8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CB36C8-FD2B-4B8A-A847-A157E10A4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DEFE0-6D72-4198-80AF-44369E51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885-6979-4B98-9860-4E8CDB32C587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0C2D6-7E07-40AB-B37F-617C95827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F6C09-8D08-403C-AA0F-7C470B28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B4DC-3BDA-44F7-8996-4ED4933ED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7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8C7C59-2271-4F38-A1F9-1CA6646684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21B4E-383A-4F91-B9C9-738766550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AA0C9-A9EF-463A-BE70-A6436608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885-6979-4B98-9860-4E8CDB32C587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61C2E-3067-47FF-832F-4A72F1CCA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EC44B-F8C4-453C-857A-14694CF3E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B4DC-3BDA-44F7-8996-4ED4933ED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64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7D5F8-2689-489D-A7C6-4AE19F17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1D50-A627-4910-B317-7622920BD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FA667-3492-40FB-ACF1-8FA32D1F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885-6979-4B98-9860-4E8CDB32C587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22461-AA4C-4FB5-A59E-ADE8E454D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EF174-7805-45E5-A551-CA1A0820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B4DC-3BDA-44F7-8996-4ED4933ED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1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1F9D-ECA5-4929-BB50-34CD21FDC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36A08-D70B-4B3B-942F-9C34B705E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4E9B1-AA5A-4D34-9F5A-42C72F97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885-6979-4B98-9860-4E8CDB32C587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75EC7-B5CA-40B1-A0D8-91A7346A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A811B-118B-4E4E-A7C8-C7E9E2AD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B4DC-3BDA-44F7-8996-4ED4933ED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7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D7679-45A9-4E91-93C0-83A17A71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BD302-149B-4DCC-BCD6-249440925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ECCBE-576C-4006-90E8-865EB7E2F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892A0-9970-4EC9-BE7F-6D0356E69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885-6979-4B98-9860-4E8CDB32C587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79F78-BEE3-41DD-A82F-AD3DA122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9CA0D-7FBF-4BD3-A65A-CEA4B3AB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B4DC-3BDA-44F7-8996-4ED4933ED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1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2E44F-E9EB-4228-8C5A-41F102DA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AD477-0C06-43E0-B70D-3D416B21A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DCA89-C113-44F5-8AF7-9D4A353A5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25B47B-EAC4-43B4-811F-0D1272F3CC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71C085-EA97-43C2-A59F-6D855B68F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DFE2E1-52F7-4283-82A5-CA9F99C5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885-6979-4B98-9860-4E8CDB32C587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0B465E-0BD6-4D72-9A95-A9E57042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AC6BDA-A96D-4BAC-A0EE-3BE14FC17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B4DC-3BDA-44F7-8996-4ED4933ED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3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D0049-CA9C-4CE0-AEEF-0A8C79D4D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69B42E-A383-466F-AC57-FF1522046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885-6979-4B98-9860-4E8CDB32C587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4CABC-A0EE-484D-8919-75612EFB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E105A-BF77-457A-BEB1-2F2BA047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B4DC-3BDA-44F7-8996-4ED4933ED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5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491699-F351-4D25-99D0-E82DB4E21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885-6979-4B98-9860-4E8CDB32C587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67BE3F-D5E0-41C8-BF8A-18BCD065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FD45C-AD06-4D05-A0F9-2DA525C58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B4DC-3BDA-44F7-8996-4ED4933ED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5835-BD5E-44D1-931A-A663159CC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D9373-5040-4DD3-B374-C2A8A1394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CAE1C-9A98-4413-A718-E78EBC967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C087C-8607-4282-A564-8E86FDC9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885-6979-4B98-9860-4E8CDB32C587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7B4E2-5E19-4507-8246-6C583F54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977A4-281A-418C-AE78-BAAE262A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B4DC-3BDA-44F7-8996-4ED4933ED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6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6C9A7-F6C2-440F-97B8-FF4AAE7FB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F990CD-618A-493C-80CE-A4E86AEFAC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2C8BE-9E7C-41E8-9C92-49E9C4596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BFBB4-890F-4F19-8F74-CD2A2923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885-6979-4B98-9860-4E8CDB32C587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4E8A2-14D6-43BA-97C2-63B11AB09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8B0F6-F654-4784-8D70-3EBDF0A4B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B4DC-3BDA-44F7-8996-4ED4933ED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1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7861E-422A-4BC5-AC56-0D5414D0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23699-0390-4BF1-8EA1-2CF2ACB35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C79CD-206E-43F6-882A-465DE9EDA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63885-6979-4B98-9860-4E8CDB32C587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2EC50-6C49-4B3C-A35D-C364DC43D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7D8F7-16C8-4EE1-A12B-E93E2F475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B4DC-3BDA-44F7-8996-4ED4933ED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2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gn@matrixpd.com" TargetMode="External"/><Relationship Id="rId2" Type="http://schemas.openxmlformats.org/officeDocument/2006/relationships/hyperlink" Target="mailto:ronp@matrixpd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9A208-7941-4AFC-9166-14BDEAEA9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007" y="2055303"/>
            <a:ext cx="10838575" cy="3598877"/>
          </a:xfrm>
        </p:spPr>
        <p:txBody>
          <a:bodyPr>
            <a:normAutofit/>
          </a:bodyPr>
          <a:lstStyle/>
          <a:p>
            <a:r>
              <a:rPr lang="en-US" dirty="0"/>
              <a:t>License Opportunity</a:t>
            </a:r>
            <a:br>
              <a:rPr lang="en-US" dirty="0"/>
            </a:br>
            <a:r>
              <a:rPr lang="en-US" dirty="0"/>
              <a:t>A Fully Developed</a:t>
            </a:r>
            <a:br>
              <a:rPr lang="en-US" dirty="0"/>
            </a:br>
            <a:r>
              <a:rPr lang="en-US" dirty="0"/>
              <a:t>Electronic Module for</a:t>
            </a:r>
            <a:br>
              <a:rPr lang="en-US" dirty="0"/>
            </a:br>
            <a:r>
              <a:rPr lang="en-US" dirty="0"/>
              <a:t>Electro-Magnetic Flow Meters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FA25D6-69ED-4597-8DE4-DA2830815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468" y="554457"/>
            <a:ext cx="2153064" cy="75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58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8B5F4-1A98-40E8-B17E-D4F2A074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About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7172-3B14-40F1-9684-0ECF7818E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/>
            <a:r>
              <a:rPr lang="en-US" dirty="0"/>
              <a:t>State-of-the-art product design, development, pilot production</a:t>
            </a:r>
          </a:p>
          <a:p>
            <a:pPr marL="461963" indent="-461963"/>
            <a:r>
              <a:rPr lang="en-US" dirty="0"/>
              <a:t>Markets: Medical, food, pharmaceutical, chem processing, general industrial, others.</a:t>
            </a:r>
          </a:p>
          <a:p>
            <a:pPr marL="461963" indent="-461963"/>
            <a:r>
              <a:rPr lang="en-US" dirty="0"/>
              <a:t>Technology: Low level analog, digital, low power wireless, mechanical, IoT &amp; cloud</a:t>
            </a:r>
          </a:p>
          <a:p>
            <a:pPr marL="461963" indent="-461963"/>
            <a:r>
              <a:rPr lang="en-US" dirty="0"/>
              <a:t>22 Years Experience: temp probes in food, pharma markets; RF modules on industrial torque wrenches; IoT remote door lock controls, flow meters, UWB indoor location and cloud interfaces.</a:t>
            </a:r>
          </a:p>
          <a:p>
            <a:pPr marL="461963" indent="-461963"/>
            <a:r>
              <a:rPr lang="en-US" dirty="0"/>
              <a:t>Continue to advance and adopt new technology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FA25D6-69ED-4597-8DE4-DA2830815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765" y="681037"/>
            <a:ext cx="2153064" cy="75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06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8768F-13A0-434E-9BCF-2EA84C6E9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About the Mag Meter Module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89372D-043A-4F33-AC30-0D826B27E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690685"/>
            <a:ext cx="10515600" cy="4802189"/>
          </a:xfrm>
        </p:spPr>
        <p:txBody>
          <a:bodyPr/>
          <a:lstStyle/>
          <a:p>
            <a:pPr marL="457200" indent="-457200"/>
            <a:r>
              <a:rPr lang="en-US" dirty="0"/>
              <a:t>Small form factor - size of an Oreo cookie. </a:t>
            </a:r>
          </a:p>
          <a:p>
            <a:pPr marL="457200" indent="-457200"/>
            <a:r>
              <a:rPr lang="en-US" dirty="0"/>
              <a:t>Communications board accommodates several protocols including RS485, CAN Bus, Mod Bus, DeviceNet, Bluetooth, Profibus, others.</a:t>
            </a:r>
          </a:p>
          <a:p>
            <a:pPr marL="457200" indent="-457200"/>
            <a:r>
              <a:rPr lang="en-US" dirty="0"/>
              <a:t>High resolution (to </a:t>
            </a:r>
            <a:r>
              <a:rPr lang="en-US"/>
              <a:t>the thousandths of </a:t>
            </a:r>
            <a:r>
              <a:rPr lang="en-US" dirty="0"/>
              <a:t>the flow reading)</a:t>
            </a:r>
          </a:p>
          <a:p>
            <a:pPr marL="457200" indent="-457200"/>
            <a:r>
              <a:rPr lang="en-US" dirty="0"/>
              <a:t>Ability to process nano-volt signals; battery powered or two wire 4-20mA; high turn-down ratios.</a:t>
            </a:r>
          </a:p>
          <a:p>
            <a:pPr marL="457200" indent="-457200"/>
            <a:r>
              <a:rPr lang="en-US" dirty="0"/>
              <a:t>When used with a polymer body, it can be extremely cost effective in pipe sizes from 0.15 to 2.0 inch (4-50 mm). </a:t>
            </a:r>
          </a:p>
          <a:p>
            <a:pPr marL="457200" indent="-457200"/>
            <a:r>
              <a:rPr lang="en-US" dirty="0"/>
              <a:t>Can be integrated into multi-function components.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E92D6C-9576-45B1-A2D0-BD149A9439C5}"/>
              </a:ext>
            </a:extLst>
          </p:cNvPr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033" b="72951" l="19969" r="86790">
                        <a14:foregroundMark x1="59908" y1="29508" x2="59908" y2="29508"/>
                        <a14:foregroundMark x1="71429" y1="40574" x2="71429" y2="40574"/>
                        <a14:foregroundMark x1="81567" y1="46107" x2="81567" y2="46107"/>
                        <a14:foregroundMark x1="86790" y1="39754" x2="86790" y2="39754"/>
                        <a14:foregroundMark x1="77880" y1="40369" x2="77880" y2="40369"/>
                        <a14:foregroundMark x1="37634" y1="48770" x2="37634" y2="48770"/>
                        <a14:foregroundMark x1="36713" y1="36680" x2="36713" y2="36680"/>
                        <a14:foregroundMark x1="37174" y1="47541" x2="37174" y2="47541"/>
                        <a14:foregroundMark x1="36406" y1="52664" x2="36406" y2="52664"/>
                        <a14:foregroundMark x1="35484" y1="58811" x2="35484" y2="58811"/>
                        <a14:foregroundMark x1="24424" y1="54918" x2="24424" y2="54918"/>
                        <a14:foregroundMark x1="33333" y1="32582" x2="33333" y2="32582"/>
                        <a14:foregroundMark x1="34255" y1="28893" x2="34255" y2="28893"/>
                        <a14:foregroundMark x1="39171" y1="38525" x2="39171" y2="38525"/>
                        <a14:foregroundMark x1="41628" y1="38525" x2="41628" y2="38525"/>
                        <a14:foregroundMark x1="40092" y1="58811" x2="40092" y2="58811"/>
                        <a14:foregroundMark x1="32258" y1="36475" x2="32258" y2="36475"/>
                        <a14:foregroundMark x1="60061" y1="39959" x2="60061" y2="399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917" t="11272" r="12013" b="24740"/>
          <a:stretch/>
        </p:blipFill>
        <p:spPr bwMode="auto">
          <a:xfrm>
            <a:off x="9599727" y="5198749"/>
            <a:ext cx="2500630" cy="1577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FA25D6-69ED-4597-8DE4-DA2830815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539" y="648976"/>
            <a:ext cx="2153064" cy="75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75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0EAA-EBCF-4F6D-9E4D-0D0813D72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Commercialization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66721-E7DC-4355-9727-AEE6A7EB5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/>
            <a:r>
              <a:rPr lang="en-US" dirty="0"/>
              <a:t>Matrix supplies electronic module and related mechanical and electronic designs.</a:t>
            </a:r>
          </a:p>
          <a:p>
            <a:pPr marL="461963" indent="-461963"/>
            <a:r>
              <a:rPr lang="en-US" dirty="0"/>
              <a:t>Licensee produces their own or Matrix designed assembly.</a:t>
            </a:r>
          </a:p>
          <a:p>
            <a:pPr marL="461963" indent="-461963"/>
            <a:r>
              <a:rPr lang="en-US" dirty="0"/>
              <a:t>Licensee markets and sells into desired markets.</a:t>
            </a:r>
          </a:p>
          <a:p>
            <a:pPr marL="461963" indent="-461963"/>
            <a:r>
              <a:rPr lang="en-US" dirty="0"/>
              <a:t>Optional Turnkey Product</a:t>
            </a:r>
          </a:p>
          <a:p>
            <a:pPr marL="919163" lvl="1" indent="-461963"/>
            <a:r>
              <a:rPr lang="en-US" dirty="0"/>
              <a:t>Matrix can provide complete engineering for product development and  production.  Establish supply chain. </a:t>
            </a:r>
          </a:p>
          <a:p>
            <a:pPr marL="919163" lvl="1" indent="-461963"/>
            <a:r>
              <a:rPr lang="en-US" dirty="0"/>
              <a:t>Customize the electronic module, create HMI, displays, and related mechanicals as desired.  Integrate with other devices.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FA25D6-69ED-4597-8DE4-DA2830815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736" y="681037"/>
            <a:ext cx="2153064" cy="75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56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0EAA-EBCF-4F6D-9E4D-0D0813D72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66721-E7DC-4355-9727-AEE6A7EB5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5975"/>
            <a:ext cx="10515600" cy="4090988"/>
          </a:xfrm>
        </p:spPr>
        <p:txBody>
          <a:bodyPr>
            <a:normAutofit/>
          </a:bodyPr>
          <a:lstStyle/>
          <a:p>
            <a:pPr marL="457200" indent="0">
              <a:buNone/>
            </a:pPr>
            <a:r>
              <a:rPr lang="en-US" sz="5400" dirty="0"/>
              <a:t>Questions?</a:t>
            </a:r>
          </a:p>
          <a:p>
            <a:pPr marL="457200" indent="0">
              <a:buNone/>
            </a:pPr>
            <a:r>
              <a:rPr lang="en-US" sz="5400" dirty="0"/>
              <a:t>How to proceed?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FA25D6-69ED-4597-8DE4-DA2830815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736" y="681037"/>
            <a:ext cx="2153064" cy="75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66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A6ECB-ED21-4A7C-AFF6-201A7B35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 Info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A02D1-C0AE-4F20-9086-953979581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950" y="1635470"/>
            <a:ext cx="9848850" cy="454149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/>
              <a:t>Ronald Pulvermacher, President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/>
              <a:t>Tom Nelson, Business Development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/>
              <a:t>Matrix Product Development, Inc.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/>
              <a:t>11 N. Bird St.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/>
              <a:t>Sun Prairie, WI  53590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/>
              <a:t>+1 (608) 235-7503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>
                <a:hlinkClick r:id="rId2"/>
              </a:rPr>
              <a:t>ronp@matrixpd.com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>
                <a:hlinkClick r:id="rId3"/>
              </a:rPr>
              <a:t>tgn@matrixpd.com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FA25D6-69ED-4597-8DE4-DA2830815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829" y="621368"/>
            <a:ext cx="2153064" cy="75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861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316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License Opportunity A Fully Developed Electronic Module for Electro-Magnetic Flow Meters</vt:lpstr>
      <vt:lpstr>About Matrix</vt:lpstr>
      <vt:lpstr>About the Mag Meter Module</vt:lpstr>
      <vt:lpstr>Commercialization</vt:lpstr>
      <vt:lpstr>Summary</vt:lpstr>
      <vt:lpstr>Contact Info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off 2021 with a bang!</dc:title>
  <dc:creator>Ron Pulvermacher</dc:creator>
  <cp:lastModifiedBy>Ron Pulvermacher</cp:lastModifiedBy>
  <cp:revision>33</cp:revision>
  <dcterms:created xsi:type="dcterms:W3CDTF">2021-01-13T14:41:37Z</dcterms:created>
  <dcterms:modified xsi:type="dcterms:W3CDTF">2021-02-05T19:12:35Z</dcterms:modified>
</cp:coreProperties>
</file>